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7" r:id="rId5"/>
    <p:sldId id="268" r:id="rId6"/>
    <p:sldId id="269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F498ED-2DC8-45A3-A8CA-9A5E963C7110}" v="3" dt="2025-05-22T15:12:19.7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1"/>
    <p:restoredTop sz="94797"/>
  </p:normalViewPr>
  <p:slideViewPr>
    <p:cSldViewPr snapToGrid="0">
      <p:cViewPr>
        <p:scale>
          <a:sx n="46" d="100"/>
          <a:sy n="46" d="100"/>
        </p:scale>
        <p:origin x="3600" y="2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B6F498ED-2DC8-45A3-A8CA-9A5E963C7110}"/>
    <pc:docChg chg="delSld">
      <pc:chgData name="Barabucci, Claudia" userId="S::claudia.barabucci_gopacom.eu#ext#@efsa815.onmicrosoft.com::8c66b775-c6b3-42de-a97f-5d050fa0c3a8" providerId="AD" clId="Web-{B6F498ED-2DC8-45A3-A8CA-9A5E963C7110}" dt="2025-05-22T15:12:19.791" v="2"/>
      <pc:docMkLst>
        <pc:docMk/>
      </pc:docMkLst>
      <pc:sldChg chg="del">
        <pc:chgData name="Barabucci, Claudia" userId="S::claudia.barabucci_gopacom.eu#ext#@efsa815.onmicrosoft.com::8c66b775-c6b3-42de-a97f-5d050fa0c3a8" providerId="AD" clId="Web-{B6F498ED-2DC8-45A3-A8CA-9A5E963C7110}" dt="2025-05-22T15:12:09.556" v="0"/>
        <pc:sldMkLst>
          <pc:docMk/>
          <pc:sldMk cId="169055482" sldId="265"/>
        </pc:sldMkLst>
      </pc:sldChg>
      <pc:sldChg chg="del">
        <pc:chgData name="Barabucci, Claudia" userId="S::claudia.barabucci_gopacom.eu#ext#@efsa815.onmicrosoft.com::8c66b775-c6b3-42de-a97f-5d050fa0c3a8" providerId="AD" clId="Web-{B6F498ED-2DC8-45A3-A8CA-9A5E963C7110}" dt="2025-05-22T15:12:16.432" v="1"/>
        <pc:sldMkLst>
          <pc:docMk/>
          <pc:sldMk cId="279218111" sldId="266"/>
        </pc:sldMkLst>
      </pc:sldChg>
      <pc:sldChg chg="del">
        <pc:chgData name="Barabucci, Claudia" userId="S::claudia.barabucci_gopacom.eu#ext#@efsa815.onmicrosoft.com::8c66b775-c6b3-42de-a97f-5d050fa0c3a8" providerId="AD" clId="Web-{B6F498ED-2DC8-45A3-A8CA-9A5E963C7110}" dt="2025-05-22T15:12:19.791" v="2"/>
        <pc:sldMkLst>
          <pc:docMk/>
          <pc:sldMk cId="4146586433" sldId="270"/>
        </pc:sldMkLst>
      </pc:sldChg>
    </pc:docChg>
  </pc:docChgLst>
  <pc:docChgLst>
    <pc:chgData name="Barabucci, Claudia" userId="S::claudia.barabucci@gopa.eu::5972fce7-4b5c-405c-9f83-b43540fc848d" providerId="AD" clId="Web-{6443ECF1-F301-4BB6-E0B9-F06FDAD1BA08}"/>
    <pc:docChg chg="modSld">
      <pc:chgData name="Barabucci, Claudia" userId="S::claudia.barabucci@gopa.eu::5972fce7-4b5c-405c-9f83-b43540fc848d" providerId="AD" clId="Web-{6443ECF1-F301-4BB6-E0B9-F06FDAD1BA08}" dt="2025-05-08T11:05:10.293" v="3" actId="688"/>
      <pc:docMkLst>
        <pc:docMk/>
      </pc:docMkLst>
      <pc:sldChg chg="modSp">
        <pc:chgData name="Barabucci, Claudia" userId="S::claudia.barabucci@gopa.eu::5972fce7-4b5c-405c-9f83-b43540fc848d" providerId="AD" clId="Web-{6443ECF1-F301-4BB6-E0B9-F06FDAD1BA08}" dt="2025-05-08T11:05:10.293" v="3" actId="688"/>
        <pc:sldMkLst>
          <pc:docMk/>
          <pc:sldMk cId="432286323" sldId="269"/>
        </pc:sldMkLst>
        <pc:picChg chg="mod">
          <ac:chgData name="Barabucci, Claudia" userId="S::claudia.barabucci@gopa.eu::5972fce7-4b5c-405c-9f83-b43540fc848d" providerId="AD" clId="Web-{6443ECF1-F301-4BB6-E0B9-F06FDAD1BA08}" dt="2025-05-08T11:05:10.293" v="3" actId="688"/>
          <ac:picMkLst>
            <pc:docMk/>
            <pc:sldMk cId="432286323" sldId="269"/>
            <ac:picMk id="3" creationId="{0BED0561-C5D2-A624-DB98-2BAE86B58A0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8655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431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831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903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9714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8544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951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12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862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609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422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332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hand holding a pill in a spoon next to a spoon of pills&#10;&#10;Description automatically generated">
            <a:extLst>
              <a:ext uri="{FF2B5EF4-FFF2-40B4-BE49-F238E27FC236}">
                <a16:creationId xmlns:a16="http://schemas.microsoft.com/office/drawing/2014/main" id="{C278FB97-F713-4090-1C82-052BD8E23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44"/>
            <a:ext cx="13716000" cy="125136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A9C20C2-D617-7693-12F2-42981F944F28}"/>
              </a:ext>
            </a:extLst>
          </p:cNvPr>
          <p:cNvSpPr/>
          <p:nvPr/>
        </p:nvSpPr>
        <p:spPr>
          <a:xfrm flipV="1">
            <a:off x="2700670" y="8949125"/>
            <a:ext cx="10730517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B821DB-9CA8-05BB-6D69-29DEE205BA39}"/>
              </a:ext>
            </a:extLst>
          </p:cNvPr>
          <p:cNvSpPr/>
          <p:nvPr/>
        </p:nvSpPr>
        <p:spPr>
          <a:xfrm>
            <a:off x="332376" y="308045"/>
            <a:ext cx="9640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264122-6B5E-AF46-8022-793E2F0C910C}"/>
              </a:ext>
            </a:extLst>
          </p:cNvPr>
          <p:cNvSpPr/>
          <p:nvPr/>
        </p:nvSpPr>
        <p:spPr>
          <a:xfrm>
            <a:off x="332376" y="1280905"/>
            <a:ext cx="536184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F500C92-15E7-AB48-A628-E1E97270F23B}"/>
              </a:ext>
            </a:extLst>
          </p:cNvPr>
          <p:cNvSpPr/>
          <p:nvPr/>
        </p:nvSpPr>
        <p:spPr>
          <a:xfrm>
            <a:off x="7077457" y="9743608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1B2455-BBFF-10EC-D248-A5BD91CBDC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1565423"/>
            <a:ext cx="13761720" cy="2154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0070F4-2D44-FF72-8B92-9F836A8868ED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5BAC48-0A5D-3D13-7E46-6E95A5E6B3F6}"/>
              </a:ext>
            </a:extLst>
          </p:cNvPr>
          <p:cNvSpPr txBox="1"/>
          <p:nvPr/>
        </p:nvSpPr>
        <p:spPr>
          <a:xfrm>
            <a:off x="491030" y="435798"/>
            <a:ext cx="1034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Uzupełnienie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niedoboru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witamin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EA8373-D765-CD76-6E41-587CDAF13BEC}"/>
              </a:ext>
            </a:extLst>
          </p:cNvPr>
          <p:cNvSpPr txBox="1"/>
          <p:nvPr/>
        </p:nvSpPr>
        <p:spPr>
          <a:xfrm>
            <a:off x="2700670" y="8315722"/>
            <a:ext cx="10532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Bezpieczeństwo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suplementów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diety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65A8FC-DA68-8648-AAD0-A747ACC86B2D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C6F4E8-2970-B14D-AD51-08D73446A5A8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389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793E47-61EE-78A3-EBBA-C5ACC6C20A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19C9AB-D4A2-5A15-3A9C-D662624B718B}"/>
              </a:ext>
            </a:extLst>
          </p:cNvPr>
          <p:cNvSpPr/>
          <p:nvPr/>
        </p:nvSpPr>
        <p:spPr>
          <a:xfrm flipV="1">
            <a:off x="4316819" y="8949125"/>
            <a:ext cx="9114370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332376" y="308045"/>
            <a:ext cx="573011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491030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Kulinarna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rozkosz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74A013-B7F5-8E9A-1D30-CA6B9DD72DF8}"/>
              </a:ext>
            </a:extLst>
          </p:cNvPr>
          <p:cNvSpPr/>
          <p:nvPr/>
        </p:nvSpPr>
        <p:spPr>
          <a:xfrm flipV="1">
            <a:off x="6322482" y="8126165"/>
            <a:ext cx="7108707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19DB683-094F-494B-9878-0F5EF09D8072}"/>
              </a:ext>
            </a:extLst>
          </p:cNvPr>
          <p:cNvSpPr/>
          <p:nvPr/>
        </p:nvSpPr>
        <p:spPr>
          <a:xfrm>
            <a:off x="332376" y="1280905"/>
            <a:ext cx="523908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83B555-0396-AE4A-B43D-2D14F5F7DE13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39D6690-93A2-D140-A28C-22F4320C235F}"/>
              </a:ext>
            </a:extLst>
          </p:cNvPr>
          <p:cNvSpPr/>
          <p:nvPr/>
        </p:nvSpPr>
        <p:spPr>
          <a:xfrm>
            <a:off x="7077457" y="9743608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3A1ADF-15FC-B54D-ADC0-20E87D475CB6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503B0B-BD96-3518-AA64-0C6784FF6F69}"/>
              </a:ext>
            </a:extLst>
          </p:cNvPr>
          <p:cNvSpPr txBox="1"/>
          <p:nvPr/>
        </p:nvSpPr>
        <p:spPr>
          <a:xfrm>
            <a:off x="3125973" y="7498675"/>
            <a:ext cx="101071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Zapobieganie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chorobom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przenoszonym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przez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żywność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2BF9F8-C4D6-43EE-5B4E-2730D3AA84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1565423"/>
            <a:ext cx="13761720" cy="21542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EBB96E-CD96-749F-ED80-C3BFB691363F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662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ED0561-C5D2-A624-DB98-2BAE86B58A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1913861" y="8949121"/>
            <a:ext cx="11517328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B7363D-5B1B-EB49-928D-FD0A0FC063B9}"/>
              </a:ext>
            </a:extLst>
          </p:cNvPr>
          <p:cNvSpPr/>
          <p:nvPr/>
        </p:nvSpPr>
        <p:spPr>
          <a:xfrm>
            <a:off x="7077457" y="9743608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AB8AAD5-0705-C649-9D44-3E6B5D0EB7C0}"/>
              </a:ext>
            </a:extLst>
          </p:cNvPr>
          <p:cNvSpPr txBox="1"/>
          <p:nvPr/>
        </p:nvSpPr>
        <p:spPr>
          <a:xfrm>
            <a:off x="4691921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332377" y="8311472"/>
            <a:ext cx="12900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Zalecenia</a:t>
            </a:r>
            <a:r>
              <a:rPr lang="en-GB" sz="4800" i="1" dirty="0">
                <a:latin typeface="Roboto" pitchFamily="2" charset="0"/>
              </a:rPr>
              <a:t> jak </a:t>
            </a:r>
            <a:r>
              <a:rPr lang="en-GB" sz="4800" i="1" dirty="0" err="1">
                <a:latin typeface="Roboto" pitchFamily="2" charset="0"/>
              </a:rPr>
              <a:t>postępować</a:t>
            </a:r>
            <a:r>
              <a:rPr lang="en-GB" sz="4800" i="1" dirty="0">
                <a:latin typeface="Roboto" pitchFamily="2" charset="0"/>
              </a:rPr>
              <a:t> z </a:t>
            </a:r>
            <a:r>
              <a:rPr lang="en-GB" sz="4800" i="1" dirty="0" err="1">
                <a:latin typeface="Roboto" pitchFamily="2" charset="0"/>
              </a:rPr>
              <a:t>żywnością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241D4E-1B0C-271F-A827-1B12D36D613D}"/>
              </a:ext>
            </a:extLst>
          </p:cNvPr>
          <p:cNvSpPr/>
          <p:nvPr/>
        </p:nvSpPr>
        <p:spPr>
          <a:xfrm>
            <a:off x="332376" y="308045"/>
            <a:ext cx="1249048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988893F-91B3-9036-BC81-080AD79EC54C}"/>
              </a:ext>
            </a:extLst>
          </p:cNvPr>
          <p:cNvSpPr txBox="1"/>
          <p:nvPr/>
        </p:nvSpPr>
        <p:spPr>
          <a:xfrm>
            <a:off x="491030" y="435797"/>
            <a:ext cx="15819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spc="-200" dirty="0" err="1">
                <a:latin typeface="Roboto" pitchFamily="2" charset="0"/>
              </a:rPr>
              <a:t>Sezonowe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produkty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i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zrównoważona</a:t>
            </a:r>
            <a:r>
              <a:rPr lang="en-GB" sz="4800" i="1" spc="-200" dirty="0">
                <a:latin typeface="Roboto" pitchFamily="2" charset="0"/>
              </a:rPr>
              <a:t> </a:t>
            </a:r>
            <a:r>
              <a:rPr lang="en-GB" sz="4800" i="1" spc="-200" dirty="0" err="1">
                <a:latin typeface="Roboto" pitchFamily="2" charset="0"/>
              </a:rPr>
              <a:t>produkcja</a:t>
            </a:r>
            <a:r>
              <a:rPr lang="en-GB" sz="4800" i="1" spc="-200" dirty="0">
                <a:latin typeface="Roboto" pitchFamily="2" charset="0"/>
              </a:rPr>
              <a:t>? </a:t>
            </a:r>
            <a:endParaRPr lang="en-GB" sz="4800" spc="-200" dirty="0">
              <a:latin typeface="Roboto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EFC2210-B271-4E3C-EE2B-E0461468455E}"/>
              </a:ext>
            </a:extLst>
          </p:cNvPr>
          <p:cNvSpPr/>
          <p:nvPr/>
        </p:nvSpPr>
        <p:spPr>
          <a:xfrm>
            <a:off x="332376" y="1280905"/>
            <a:ext cx="51540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7B4AC6D-F0A2-F45D-BA23-6CB87F11C3F2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D7631A-EFEF-24EA-7783-A7EDBECCF8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1565423"/>
            <a:ext cx="13761720" cy="21542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866C5E-935E-E3CC-DDC5-E99DA38761CC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2863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C237F6-6970-4BBD-9B3A-9AB2A31750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42194D-0942-4311-9BD1-389ACD76829F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  <ds:schemaRef ds:uri="89653cd1-c1a4-4050-8311-3f96f910c397"/>
    <ds:schemaRef ds:uri="4f6368f1-8b3d-436b-8b27-811514ce3001"/>
  </ds:schemaRefs>
</ds:datastoreItem>
</file>

<file path=customXml/itemProps3.xml><?xml version="1.0" encoding="utf-8"?>
<ds:datastoreItem xmlns:ds="http://schemas.openxmlformats.org/officeDocument/2006/customXml" ds:itemID="{5F152D36-3F92-4322-A6D1-C2D26A4D8A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</TotalTime>
  <Words>110</Words>
  <Application>Microsoft Office PowerPoint</Application>
  <PresentationFormat>Custom</PresentationFormat>
  <Paragraphs>42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43</cp:revision>
  <dcterms:created xsi:type="dcterms:W3CDTF">2024-06-06T13:31:57Z</dcterms:created>
  <dcterms:modified xsi:type="dcterms:W3CDTF">2025-05-22T15:12:19Z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